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0000FF"/>
    <a:srgbClr val="FF0066"/>
    <a:srgbClr val="FF0000"/>
    <a:srgbClr val="FFCCFF"/>
    <a:srgbClr val="FF5050"/>
    <a:srgbClr val="E60012"/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1866" y="96"/>
      </p:cViewPr>
      <p:guideLst>
        <p:guide orient="horz" pos="3368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390" y="1252617"/>
            <a:ext cx="5737705" cy="3534427"/>
          </a:xfrm>
          <a:prstGeom prst="rect">
            <a:avLst/>
          </a:prstGeom>
        </p:spPr>
      </p:pic>
      <p:sp>
        <p:nvSpPr>
          <p:cNvPr id="71" name="タイトル 1"/>
          <p:cNvSpPr txBox="1">
            <a:spLocks/>
          </p:cNvSpPr>
          <p:nvPr/>
        </p:nvSpPr>
        <p:spPr>
          <a:xfrm>
            <a:off x="-2684" y="248483"/>
            <a:ext cx="7529609" cy="11858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6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  <a:t>本日のご乗車誠にありがとうございます</a:t>
            </a:r>
            <a:r>
              <a:rPr kumimoji="1" lang="en-US" altLang="ja-JP" sz="26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  <a:t/>
            </a:r>
            <a:br>
              <a:rPr kumimoji="1" lang="en-US" altLang="ja-JP" sz="26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</a:br>
            <a:r>
              <a:rPr kumimoji="1" lang="ja-JP" altLang="en-US" sz="26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  <a:t>目的地まで安全運転でお送り致します</a:t>
            </a:r>
            <a:endParaRPr kumimoji="1" lang="ja-JP" altLang="en-US" sz="26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小塚ゴシック Pro H" panose="020B0800000000000000" pitchFamily="34" charset="-128"/>
              <a:ea typeface="小塚ゴシック Pro H" panose="020B0800000000000000" pitchFamily="34" charset="-128"/>
              <a:cs typeface="メイリオ" pitchFamily="50" charset="-128"/>
            </a:endParaRPr>
          </a:p>
        </p:txBody>
      </p:sp>
      <p:sp>
        <p:nvSpPr>
          <p:cNvPr id="73" name="サブタイトル 2"/>
          <p:cNvSpPr txBox="1">
            <a:spLocks/>
          </p:cNvSpPr>
          <p:nvPr/>
        </p:nvSpPr>
        <p:spPr>
          <a:xfrm>
            <a:off x="4114128" y="4716458"/>
            <a:ext cx="3210225" cy="6324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dist">
              <a:spcBef>
                <a:spcPct val="20000"/>
              </a:spcBef>
            </a:pPr>
            <a:r>
              <a:rPr kumimoji="1" lang="ja-JP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☎</a:t>
            </a:r>
            <a:r>
              <a:rPr kumimoji="1" lang="en-US" altLang="ja-JP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000-000-0000</a:t>
            </a:r>
            <a:r>
              <a:rPr kumimoji="1" lang="ja-JP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</a:p>
        </p:txBody>
      </p:sp>
      <p:sp>
        <p:nvSpPr>
          <p:cNvPr id="76" name="フレーム 75"/>
          <p:cNvSpPr/>
          <p:nvPr/>
        </p:nvSpPr>
        <p:spPr>
          <a:xfrm>
            <a:off x="-2683" y="0"/>
            <a:ext cx="7559675" cy="5346000"/>
          </a:xfrm>
          <a:prstGeom prst="frame">
            <a:avLst>
              <a:gd name="adj1" fmla="val 3780"/>
            </a:avLst>
          </a:prstGeom>
          <a:solidFill>
            <a:srgbClr val="00206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49" name="グループ化 48"/>
          <p:cNvGrpSpPr/>
          <p:nvPr/>
        </p:nvGrpSpPr>
        <p:grpSpPr>
          <a:xfrm>
            <a:off x="288032" y="1526226"/>
            <a:ext cx="3952709" cy="3353981"/>
            <a:chOff x="288032" y="1526226"/>
            <a:chExt cx="3952709" cy="3353981"/>
          </a:xfrm>
        </p:grpSpPr>
        <p:sp>
          <p:nvSpPr>
            <p:cNvPr id="70" name="正方形/長方形 69"/>
            <p:cNvSpPr/>
            <p:nvPr/>
          </p:nvSpPr>
          <p:spPr>
            <a:xfrm>
              <a:off x="416620" y="1695607"/>
              <a:ext cx="3699446" cy="2782082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pic>
          <p:nvPicPr>
            <p:cNvPr id="19" name="図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620" y="1695606"/>
              <a:ext cx="3715520" cy="2782082"/>
            </a:xfrm>
            <a:prstGeom prst="rect">
              <a:avLst/>
            </a:prstGeom>
          </p:spPr>
        </p:pic>
        <p:grpSp>
          <p:nvGrpSpPr>
            <p:cNvPr id="47" name="グループ化 46"/>
            <p:cNvGrpSpPr/>
            <p:nvPr/>
          </p:nvGrpSpPr>
          <p:grpSpPr>
            <a:xfrm>
              <a:off x="288032" y="1526226"/>
              <a:ext cx="3952709" cy="3353981"/>
              <a:chOff x="323185" y="1342976"/>
              <a:chExt cx="3952709" cy="3353981"/>
            </a:xfrm>
          </p:grpSpPr>
          <p:grpSp>
            <p:nvGrpSpPr>
              <p:cNvPr id="22" name="グループ化 21"/>
              <p:cNvGrpSpPr/>
              <p:nvPr/>
            </p:nvGrpSpPr>
            <p:grpSpPr>
              <a:xfrm>
                <a:off x="595280" y="1653063"/>
                <a:ext cx="3616113" cy="3043894"/>
                <a:chOff x="595280" y="1653063"/>
                <a:chExt cx="3616113" cy="3043894"/>
              </a:xfrm>
            </p:grpSpPr>
            <p:sp>
              <p:nvSpPr>
                <p:cNvPr id="72" name="サブタイトル 2"/>
                <p:cNvSpPr txBox="1">
                  <a:spLocks/>
                </p:cNvSpPr>
                <p:nvPr/>
              </p:nvSpPr>
              <p:spPr>
                <a:xfrm>
                  <a:off x="595280" y="1756534"/>
                  <a:ext cx="1493396" cy="2940423"/>
                </a:xfrm>
                <a:prstGeom prst="rect">
                  <a:avLst/>
                </a:prstGeom>
                <a:noFill/>
              </p:spPr>
              <p:txBody>
                <a:bodyPr vert="horz" lIns="91440" tIns="45720" rIns="91440" bIns="45720" rtlCol="0">
                  <a:norm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ts val="17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Arial" pitchFamily="34" charset="0"/>
                    <a:buNone/>
                    <a:tabLst/>
                    <a:defRPr/>
                  </a:pPr>
                  <a:r>
                    <a:rPr kumimoji="1" lang="ja-JP" altLang="en-US" sz="1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小塚ゴシック Pro M" panose="020B0700000000000000" pitchFamily="34" charset="-128"/>
                      <a:ea typeface="小塚ゴシック Pro M" panose="020B0700000000000000" pitchFamily="34" charset="-128"/>
                      <a:cs typeface="メイリオ" pitchFamily="50" charset="-128"/>
                    </a:rPr>
                    <a:t>◇氏名</a:t>
                  </a:r>
                  <a:endParaRPr kumimoji="1" lang="en-US" altLang="ja-JP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小塚ゴシック Pro M" panose="020B0700000000000000" pitchFamily="34" charset="-128"/>
                    <a:ea typeface="小塚ゴシック Pro M" panose="020B0700000000000000" pitchFamily="34" charset="-128"/>
                    <a:cs typeface="メイリオ" pitchFamily="50" charset="-128"/>
                  </a:endParaRPr>
                </a:p>
                <a:p>
                  <a:pPr marL="0" marR="0" lvl="0" indent="0" algn="l" defTabSz="914400" rtl="0" eaLnBrk="1" fontAlgn="auto" latinLnBrk="0" hangingPunct="1">
                    <a:lnSpc>
                      <a:spcPts val="17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Arial" pitchFamily="34" charset="0"/>
                    <a:buNone/>
                    <a:tabLst/>
                    <a:defRPr/>
                  </a:pPr>
                  <a:endParaRPr lang="en-US" altLang="ja-JP" sz="1800" dirty="0">
                    <a:latin typeface="小塚ゴシック Pro M" panose="020B0700000000000000" pitchFamily="34" charset="-128"/>
                    <a:ea typeface="小塚ゴシック Pro M" panose="020B0700000000000000" pitchFamily="34" charset="-128"/>
                    <a:cs typeface="メイリオ" pitchFamily="50" charset="-128"/>
                  </a:endParaRPr>
                </a:p>
                <a:p>
                  <a:pPr lvl="0" defTabSz="914400">
                    <a:lnSpc>
                      <a:spcPts val="1700"/>
                    </a:lnSpc>
                    <a:spcBef>
                      <a:spcPct val="20000"/>
                    </a:spcBef>
                    <a:defRPr/>
                  </a:pPr>
                  <a:r>
                    <a:rPr lang="ja-JP" altLang="en-US" sz="1800" dirty="0">
                      <a:latin typeface="小塚ゴシック Pro M" panose="020B0700000000000000" pitchFamily="34" charset="-128"/>
                      <a:ea typeface="小塚ゴシック Pro M" panose="020B0700000000000000" pitchFamily="34" charset="-128"/>
                      <a:cs typeface="メイリオ" pitchFamily="50" charset="-128"/>
                    </a:rPr>
                    <a:t>◇</a:t>
                  </a:r>
                  <a:r>
                    <a:rPr lang="ja-JP" altLang="en-US" sz="1800" dirty="0" smtClean="0">
                      <a:latin typeface="小塚ゴシック Pro M" panose="020B0700000000000000" pitchFamily="34" charset="-128"/>
                      <a:ea typeface="小塚ゴシック Pro M" panose="020B0700000000000000" pitchFamily="34" charset="-128"/>
                      <a:cs typeface="メイリオ" pitchFamily="50" charset="-128"/>
                    </a:rPr>
                    <a:t>出身地</a:t>
                  </a:r>
                  <a:endParaRPr lang="en-US" altLang="ja-JP" sz="1800" dirty="0" smtClean="0">
                    <a:latin typeface="小塚ゴシック Pro M" panose="020B0700000000000000" pitchFamily="34" charset="-128"/>
                    <a:ea typeface="小塚ゴシック Pro M" panose="020B0700000000000000" pitchFamily="34" charset="-128"/>
                    <a:cs typeface="メイリオ" pitchFamily="50" charset="-128"/>
                  </a:endParaRPr>
                </a:p>
                <a:p>
                  <a:pPr lvl="0" defTabSz="914400">
                    <a:lnSpc>
                      <a:spcPts val="1700"/>
                    </a:lnSpc>
                    <a:spcBef>
                      <a:spcPct val="20000"/>
                    </a:spcBef>
                    <a:defRPr/>
                  </a:pPr>
                  <a:endPara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小塚ゴシック Pro M" panose="020B0700000000000000" pitchFamily="34" charset="-128"/>
                    <a:ea typeface="小塚ゴシック Pro M" panose="020B0700000000000000" pitchFamily="34" charset="-128"/>
                    <a:cs typeface="メイリオ" pitchFamily="50" charset="-128"/>
                  </a:endParaRPr>
                </a:p>
                <a:p>
                  <a:pPr lvl="0" defTabSz="914400">
                    <a:lnSpc>
                      <a:spcPts val="1700"/>
                    </a:lnSpc>
                    <a:spcBef>
                      <a:spcPct val="20000"/>
                    </a:spcBef>
                    <a:defRPr/>
                  </a:pPr>
                  <a:r>
                    <a:rPr lang="ja-JP" altLang="en-US" sz="1800" dirty="0">
                      <a:latin typeface="小塚ゴシック Pro M" panose="020B0700000000000000" pitchFamily="34" charset="-128"/>
                      <a:ea typeface="小塚ゴシック Pro M" panose="020B0700000000000000" pitchFamily="34" charset="-128"/>
                      <a:cs typeface="メイリオ" pitchFamily="50" charset="-128"/>
                    </a:rPr>
                    <a:t>◇</a:t>
                  </a:r>
                  <a:r>
                    <a:rPr lang="ja-JP" altLang="en-US" sz="1800" dirty="0" smtClean="0">
                      <a:latin typeface="小塚ゴシック Pro M" panose="020B0700000000000000" pitchFamily="34" charset="-128"/>
                      <a:ea typeface="小塚ゴシック Pro M" panose="020B0700000000000000" pitchFamily="34" charset="-128"/>
                      <a:cs typeface="メイリオ" pitchFamily="50" charset="-128"/>
                    </a:rPr>
                    <a:t>趣味</a:t>
                  </a:r>
                  <a:endParaRPr lang="en-US" altLang="ja-JP" sz="1800" dirty="0" smtClean="0">
                    <a:latin typeface="小塚ゴシック Pro M" panose="020B0700000000000000" pitchFamily="34" charset="-128"/>
                    <a:ea typeface="小塚ゴシック Pro M" panose="020B0700000000000000" pitchFamily="34" charset="-128"/>
                    <a:cs typeface="メイリオ" pitchFamily="50" charset="-128"/>
                  </a:endParaRPr>
                </a:p>
                <a:p>
                  <a:pPr lvl="0" defTabSz="914400">
                    <a:lnSpc>
                      <a:spcPts val="1700"/>
                    </a:lnSpc>
                    <a:spcBef>
                      <a:spcPct val="20000"/>
                    </a:spcBef>
                    <a:defRPr/>
                  </a:pPr>
                  <a:endPara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小塚ゴシック Pro M" panose="020B0700000000000000" pitchFamily="34" charset="-128"/>
                    <a:ea typeface="小塚ゴシック Pro M" panose="020B0700000000000000" pitchFamily="34" charset="-128"/>
                    <a:cs typeface="メイリオ" pitchFamily="50" charset="-128"/>
                  </a:endParaRPr>
                </a:p>
                <a:p>
                  <a:pPr lvl="0" defTabSz="914400">
                    <a:lnSpc>
                      <a:spcPts val="1700"/>
                    </a:lnSpc>
                    <a:spcBef>
                      <a:spcPct val="20000"/>
                    </a:spcBef>
                    <a:defRPr/>
                  </a:pPr>
                  <a:r>
                    <a:rPr lang="ja-JP" altLang="en-US" sz="1800" dirty="0">
                      <a:latin typeface="小塚ゴシック Pro M" panose="020B0700000000000000" pitchFamily="34" charset="-128"/>
                      <a:ea typeface="小塚ゴシック Pro M" panose="020B0700000000000000" pitchFamily="34" charset="-128"/>
                      <a:cs typeface="メイリオ" pitchFamily="50" charset="-128"/>
                    </a:rPr>
                    <a:t>◇</a:t>
                  </a:r>
                  <a:r>
                    <a:rPr lang="ja-JP" altLang="en-US" sz="1800" dirty="0" smtClean="0">
                      <a:latin typeface="小塚ゴシック Pro M" panose="020B0700000000000000" pitchFamily="34" charset="-128"/>
                      <a:ea typeface="小塚ゴシック Pro M" panose="020B0700000000000000" pitchFamily="34" charset="-128"/>
                      <a:cs typeface="メイリオ" pitchFamily="50" charset="-128"/>
                    </a:rPr>
                    <a:t>モットー</a:t>
                  </a:r>
                  <a:r>
                    <a:rPr kumimoji="1" lang="ja-JP" altLang="en-US" sz="1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小塚ゴシック Pro M" panose="020B0700000000000000" pitchFamily="34" charset="-128"/>
                      <a:ea typeface="小塚ゴシック Pro M" panose="020B0700000000000000" pitchFamily="34" charset="-128"/>
                      <a:cs typeface="メイリオ" pitchFamily="50" charset="-128"/>
                    </a:rPr>
                    <a:t>　</a:t>
                  </a:r>
                  <a:endParaRPr kumimoji="1" lang="en-US" altLang="ja-JP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小塚ゴシック Pro M" panose="020B0700000000000000" pitchFamily="34" charset="-128"/>
                    <a:ea typeface="小塚ゴシック Pro M" panose="020B0700000000000000" pitchFamily="34" charset="-128"/>
                    <a:cs typeface="メイリオ" pitchFamily="50" charset="-128"/>
                  </a:endParaRPr>
                </a:p>
              </p:txBody>
            </p:sp>
            <p:sp>
              <p:nvSpPr>
                <p:cNvPr id="79" name="サブタイトル 2"/>
                <p:cNvSpPr txBox="1">
                  <a:spLocks/>
                </p:cNvSpPr>
                <p:nvPr/>
              </p:nvSpPr>
              <p:spPr>
                <a:xfrm>
                  <a:off x="1958787" y="1653063"/>
                  <a:ext cx="2252606" cy="474724"/>
                </a:xfrm>
                <a:prstGeom prst="rect">
                  <a:avLst/>
                </a:prstGeom>
                <a:noFill/>
              </p:spPr>
              <p:txBody>
                <a:bodyPr vert="horz" lIns="91440" tIns="45720" rIns="91440" bIns="45720" rtlCol="0"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Arial" pitchFamily="34" charset="0"/>
                    <a:buNone/>
                    <a:tabLst/>
                    <a:defRPr/>
                  </a:pPr>
                  <a:r>
                    <a:rPr kumimoji="1" lang="ja-JP" altLang="en-US" sz="2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小塚ゴシック Pro B" panose="020B0800000000000000" pitchFamily="34" charset="-128"/>
                      <a:ea typeface="小塚ゴシック Pro B" panose="020B0800000000000000" pitchFamily="34" charset="-128"/>
                      <a:cs typeface="メイリオ" pitchFamily="50" charset="-128"/>
                    </a:rPr>
                    <a:t>東芝</a:t>
                  </a:r>
                  <a:r>
                    <a:rPr kumimoji="1" lang="ja-JP" altLang="en-US" sz="2400" b="0" i="0" u="none" strike="noStrike" kern="1200" cap="none" spc="0" normalizeH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小塚ゴシック Pro B" panose="020B0800000000000000" pitchFamily="34" charset="-128"/>
                      <a:ea typeface="小塚ゴシック Pro B" panose="020B0800000000000000" pitchFamily="34" charset="-128"/>
                      <a:cs typeface="メイリオ" pitchFamily="50" charset="-128"/>
                    </a:rPr>
                    <a:t>  </a:t>
                  </a:r>
                  <a:r>
                    <a:rPr kumimoji="1" lang="ja-JP" altLang="en-US" sz="2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小塚ゴシック Pro B" panose="020B0800000000000000" pitchFamily="34" charset="-128"/>
                      <a:ea typeface="小塚ゴシック Pro B" panose="020B0800000000000000" pitchFamily="34" charset="-128"/>
                      <a:cs typeface="メイリオ" pitchFamily="50" charset="-128"/>
                    </a:rPr>
                    <a:t>太郎　</a:t>
                  </a:r>
                  <a:endParaRPr kumimoji="1" lang="en-US" altLang="ja-JP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小塚ゴシック Pro B" panose="020B0800000000000000" pitchFamily="34" charset="-128"/>
                    <a:ea typeface="小塚ゴシック Pro B" panose="020B0800000000000000" pitchFamily="34" charset="-128"/>
                    <a:cs typeface="メイリオ" pitchFamily="50" charset="-128"/>
                  </a:endParaRPr>
                </a:p>
              </p:txBody>
            </p:sp>
            <p:sp>
              <p:nvSpPr>
                <p:cNvPr id="80" name="サブタイトル 2"/>
                <p:cNvSpPr txBox="1">
                  <a:spLocks/>
                </p:cNvSpPr>
                <p:nvPr/>
              </p:nvSpPr>
              <p:spPr>
                <a:xfrm>
                  <a:off x="1958787" y="2164087"/>
                  <a:ext cx="1760106" cy="474724"/>
                </a:xfrm>
                <a:prstGeom prst="rect">
                  <a:avLst/>
                </a:prstGeom>
                <a:noFill/>
              </p:spPr>
              <p:txBody>
                <a:bodyPr vert="horz" lIns="91440" tIns="45720" rIns="91440" bIns="45720" rtlCol="0">
                  <a:normAutofit/>
                </a:bodyPr>
                <a:lstStyle/>
                <a:p>
                  <a:pPr defTabSz="914400">
                    <a:spcBef>
                      <a:spcPct val="20000"/>
                    </a:spcBef>
                    <a:defRPr/>
                  </a:pPr>
                  <a:r>
                    <a:rPr lang="ja-JP" altLang="en-US" sz="2400" dirty="0" smtClean="0">
                      <a:latin typeface="小塚ゴシック Pro B" panose="020B0800000000000000" pitchFamily="34" charset="-128"/>
                      <a:ea typeface="小塚ゴシック Pro B" panose="020B0800000000000000" pitchFamily="34" charset="-128"/>
                      <a:cs typeface="メイリオ" pitchFamily="50" charset="-128"/>
                    </a:rPr>
                    <a:t>北九州市</a:t>
                  </a:r>
                  <a:r>
                    <a:rPr kumimoji="1" lang="ja-JP" altLang="en-US" sz="2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小塚ゴシック Pro B" panose="020B0800000000000000" pitchFamily="34" charset="-128"/>
                      <a:ea typeface="小塚ゴシック Pro B" panose="020B0800000000000000" pitchFamily="34" charset="-128"/>
                      <a:cs typeface="メイリオ" pitchFamily="50" charset="-128"/>
                    </a:rPr>
                    <a:t>　</a:t>
                  </a:r>
                  <a:endParaRPr kumimoji="1" lang="en-US" altLang="ja-JP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小塚ゴシック Pro B" panose="020B0800000000000000" pitchFamily="34" charset="-128"/>
                    <a:ea typeface="小塚ゴシック Pro B" panose="020B0800000000000000" pitchFamily="34" charset="-128"/>
                    <a:cs typeface="メイリオ" pitchFamily="50" charset="-128"/>
                  </a:endParaRPr>
                </a:p>
              </p:txBody>
            </p:sp>
            <p:sp>
              <p:nvSpPr>
                <p:cNvPr id="81" name="サブタイトル 2"/>
                <p:cNvSpPr txBox="1">
                  <a:spLocks/>
                </p:cNvSpPr>
                <p:nvPr/>
              </p:nvSpPr>
              <p:spPr>
                <a:xfrm>
                  <a:off x="1974532" y="2711761"/>
                  <a:ext cx="1760106" cy="474724"/>
                </a:xfrm>
                <a:prstGeom prst="rect">
                  <a:avLst/>
                </a:prstGeom>
                <a:noFill/>
              </p:spPr>
              <p:txBody>
                <a:bodyPr vert="horz" lIns="91440" tIns="45720" rIns="91440" bIns="45720" rtlCol="0">
                  <a:normAutofit/>
                </a:bodyPr>
                <a:lstStyle/>
                <a:p>
                  <a:pPr lvl="0" defTabSz="914400">
                    <a:spcBef>
                      <a:spcPct val="20000"/>
                    </a:spcBef>
                    <a:defRPr/>
                  </a:pPr>
                  <a:r>
                    <a:rPr lang="ja-JP" altLang="en-US" sz="2400" dirty="0">
                      <a:latin typeface="小塚ゴシック Pro B" panose="020B0800000000000000" pitchFamily="34" charset="-128"/>
                      <a:ea typeface="小塚ゴシック Pro B" panose="020B0800000000000000" pitchFamily="34" charset="-128"/>
                      <a:cs typeface="メイリオ" pitchFamily="50" charset="-128"/>
                    </a:rPr>
                    <a:t>釣り・将棋</a:t>
                  </a:r>
                  <a:endParaRPr lang="en-US" altLang="ja-JP" sz="2400" dirty="0">
                    <a:latin typeface="小塚ゴシック Pro B" panose="020B0800000000000000" pitchFamily="34" charset="-128"/>
                    <a:ea typeface="小塚ゴシック Pro B" panose="020B0800000000000000" pitchFamily="34" charset="-128"/>
                    <a:cs typeface="メイリオ" pitchFamily="50" charset="-128"/>
                  </a:endParaRPr>
                </a:p>
              </p:txBody>
            </p:sp>
            <p:sp>
              <p:nvSpPr>
                <p:cNvPr id="82" name="サブタイトル 2"/>
                <p:cNvSpPr txBox="1">
                  <a:spLocks/>
                </p:cNvSpPr>
                <p:nvPr/>
              </p:nvSpPr>
              <p:spPr>
                <a:xfrm>
                  <a:off x="1976716" y="3308791"/>
                  <a:ext cx="2224290" cy="849523"/>
                </a:xfrm>
                <a:prstGeom prst="rect">
                  <a:avLst/>
                </a:prstGeom>
                <a:noFill/>
              </p:spPr>
              <p:txBody>
                <a:bodyPr vert="horz" lIns="91440" tIns="45720" rIns="91440" bIns="45720" rtlCol="0">
                  <a:normAutofit lnSpcReduction="10000"/>
                </a:bodyPr>
                <a:lstStyle/>
                <a:p>
                  <a:pPr lvl="0" defTabSz="914400">
                    <a:spcBef>
                      <a:spcPct val="20000"/>
                    </a:spcBef>
                    <a:defRPr/>
                  </a:pPr>
                  <a:r>
                    <a:rPr lang="ja-JP" altLang="en-US" sz="2400" dirty="0">
                      <a:latin typeface="小塚ゴシック Pro B" panose="020B0800000000000000" pitchFamily="34" charset="-128"/>
                      <a:ea typeface="小塚ゴシック Pro B" panose="020B0800000000000000" pitchFamily="34" charset="-128"/>
                      <a:cs typeface="メイリオ" pitchFamily="50" charset="-128"/>
                    </a:rPr>
                    <a:t>親切日本一</a:t>
                  </a:r>
                  <a:r>
                    <a:rPr lang="ja-JP" altLang="en-US" sz="2400" dirty="0" smtClean="0">
                      <a:latin typeface="小塚ゴシック Pro B" panose="020B0800000000000000" pitchFamily="34" charset="-128"/>
                      <a:ea typeface="小塚ゴシック Pro B" panose="020B0800000000000000" pitchFamily="34" charset="-128"/>
                      <a:cs typeface="メイリオ" pitchFamily="50" charset="-128"/>
                    </a:rPr>
                    <a:t>を</a:t>
                  </a:r>
                  <a:endParaRPr lang="en-US" altLang="ja-JP" sz="2400" dirty="0" smtClean="0">
                    <a:latin typeface="小塚ゴシック Pro B" panose="020B0800000000000000" pitchFamily="34" charset="-128"/>
                    <a:ea typeface="小塚ゴシック Pro B" panose="020B0800000000000000" pitchFamily="34" charset="-128"/>
                    <a:cs typeface="メイリオ" pitchFamily="50" charset="-128"/>
                  </a:endParaRPr>
                </a:p>
                <a:p>
                  <a:pPr lvl="0" defTabSz="914400">
                    <a:spcBef>
                      <a:spcPct val="20000"/>
                    </a:spcBef>
                    <a:defRPr/>
                  </a:pPr>
                  <a:r>
                    <a:rPr lang="ja-JP" altLang="en-US" sz="2400" dirty="0" smtClean="0">
                      <a:latin typeface="小塚ゴシック Pro B" panose="020B0800000000000000" pitchFamily="34" charset="-128"/>
                      <a:ea typeface="小塚ゴシック Pro B" panose="020B0800000000000000" pitchFamily="34" charset="-128"/>
                      <a:cs typeface="メイリオ" pitchFamily="50" charset="-128"/>
                    </a:rPr>
                    <a:t>目指します</a:t>
                  </a:r>
                  <a:endParaRPr lang="en-US" altLang="ja-JP" sz="2400" dirty="0">
                    <a:latin typeface="小塚ゴシック Pro B" panose="020B0800000000000000" pitchFamily="34" charset="-128"/>
                    <a:ea typeface="小塚ゴシック Pro B" panose="020B0800000000000000" pitchFamily="34" charset="-128"/>
                    <a:cs typeface="メイリオ" pitchFamily="50" charset="-128"/>
                  </a:endParaRPr>
                </a:p>
              </p:txBody>
            </p:sp>
          </p:grpSp>
          <p:sp>
            <p:nvSpPr>
              <p:cNvPr id="24" name="円/楕円 23"/>
              <p:cNvSpPr/>
              <p:nvPr/>
            </p:nvSpPr>
            <p:spPr>
              <a:xfrm>
                <a:off x="4037769" y="1367893"/>
                <a:ext cx="238125" cy="238125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82"/>
              <p:cNvSpPr/>
              <p:nvPr/>
            </p:nvSpPr>
            <p:spPr>
              <a:xfrm>
                <a:off x="323185" y="4226145"/>
                <a:ext cx="238125" cy="238125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円/楕円 83"/>
              <p:cNvSpPr/>
              <p:nvPr/>
            </p:nvSpPr>
            <p:spPr>
              <a:xfrm>
                <a:off x="4032264" y="4226145"/>
                <a:ext cx="238125" cy="238125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円/楕円 84"/>
              <p:cNvSpPr/>
              <p:nvPr/>
            </p:nvSpPr>
            <p:spPr>
              <a:xfrm>
                <a:off x="323185" y="1342976"/>
                <a:ext cx="238125" cy="238125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09" name="サブタイトル 2"/>
          <p:cNvSpPr txBox="1">
            <a:spLocks/>
          </p:cNvSpPr>
          <p:nvPr/>
        </p:nvSpPr>
        <p:spPr>
          <a:xfrm>
            <a:off x="452328" y="4767500"/>
            <a:ext cx="3487915" cy="6324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dist">
              <a:spcBef>
                <a:spcPct val="20000"/>
              </a:spcBef>
            </a:pPr>
            <a:r>
              <a:rPr lang="ja-JP" altLang="en-US" noProof="0" dirty="0" smtClean="0">
                <a:latin typeface="小塚ゴシック Pro R" panose="020B0400000000000000" pitchFamily="34" charset="-128"/>
                <a:ea typeface="小塚ゴシック Pro R" panose="020B0400000000000000" pitchFamily="34" charset="-128"/>
                <a:cs typeface="メイリオ" pitchFamily="50" charset="-128"/>
              </a:rPr>
              <a:t>○○○</a:t>
            </a:r>
            <a:r>
              <a:rPr kumimoji="1" lang="ja-JP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小塚ゴシック Pro R" panose="020B0400000000000000" pitchFamily="34" charset="-128"/>
                <a:ea typeface="小塚ゴシック Pro R" panose="020B0400000000000000" pitchFamily="34" charset="-128"/>
                <a:cs typeface="メイリオ" pitchFamily="50" charset="-128"/>
              </a:rPr>
              <a:t>タクシー予約センター</a:t>
            </a:r>
            <a:endParaRPr kumimoji="1" lang="ja-JP" altLang="en-US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51" name="図 5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693" y="6601553"/>
            <a:ext cx="5737705" cy="3534427"/>
          </a:xfrm>
          <a:prstGeom prst="rect">
            <a:avLst/>
          </a:prstGeom>
        </p:spPr>
      </p:pic>
      <p:sp>
        <p:nvSpPr>
          <p:cNvPr id="52" name="タイトル 1"/>
          <p:cNvSpPr txBox="1">
            <a:spLocks/>
          </p:cNvSpPr>
          <p:nvPr/>
        </p:nvSpPr>
        <p:spPr>
          <a:xfrm>
            <a:off x="-2381" y="5597419"/>
            <a:ext cx="7529609" cy="11858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6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  <a:t>本日のご乗車誠にありがとうございます</a:t>
            </a:r>
            <a:r>
              <a:rPr kumimoji="1" lang="en-US" altLang="ja-JP" sz="26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  <a:t/>
            </a:r>
            <a:br>
              <a:rPr kumimoji="1" lang="en-US" altLang="ja-JP" sz="26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</a:br>
            <a:r>
              <a:rPr kumimoji="1" lang="ja-JP" altLang="en-US" sz="26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  <a:t>目的地まで安全運転でお送り致します</a:t>
            </a:r>
            <a:endParaRPr kumimoji="1" lang="ja-JP" altLang="en-US" sz="26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小塚ゴシック Pro H" panose="020B0800000000000000" pitchFamily="34" charset="-128"/>
              <a:ea typeface="小塚ゴシック Pro H" panose="020B0800000000000000" pitchFamily="34" charset="-128"/>
              <a:cs typeface="メイリオ" pitchFamily="50" charset="-128"/>
            </a:endParaRPr>
          </a:p>
        </p:txBody>
      </p:sp>
      <p:sp>
        <p:nvSpPr>
          <p:cNvPr id="53" name="サブタイトル 2"/>
          <p:cNvSpPr txBox="1">
            <a:spLocks/>
          </p:cNvSpPr>
          <p:nvPr/>
        </p:nvSpPr>
        <p:spPr>
          <a:xfrm>
            <a:off x="4114431" y="10065394"/>
            <a:ext cx="3210225" cy="6324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dist">
              <a:spcBef>
                <a:spcPct val="20000"/>
              </a:spcBef>
            </a:pPr>
            <a:r>
              <a:rPr kumimoji="1" lang="ja-JP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☎</a:t>
            </a:r>
            <a:r>
              <a:rPr kumimoji="1" lang="en-US" altLang="ja-JP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000-000-0000</a:t>
            </a:r>
            <a:r>
              <a:rPr kumimoji="1" lang="ja-JP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</a:p>
        </p:txBody>
      </p:sp>
      <p:sp>
        <p:nvSpPr>
          <p:cNvPr id="54" name="フレーム 53"/>
          <p:cNvSpPr/>
          <p:nvPr/>
        </p:nvSpPr>
        <p:spPr>
          <a:xfrm>
            <a:off x="-2380" y="5348936"/>
            <a:ext cx="7559675" cy="5346000"/>
          </a:xfrm>
          <a:prstGeom prst="frame">
            <a:avLst>
              <a:gd name="adj1" fmla="val 3780"/>
            </a:avLst>
          </a:prstGeom>
          <a:solidFill>
            <a:srgbClr val="00206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56" name="グループ化 55"/>
          <p:cNvGrpSpPr/>
          <p:nvPr/>
        </p:nvGrpSpPr>
        <p:grpSpPr>
          <a:xfrm>
            <a:off x="288335" y="6875162"/>
            <a:ext cx="3952709" cy="3353981"/>
            <a:chOff x="288032" y="1526226"/>
            <a:chExt cx="3952709" cy="3353981"/>
          </a:xfrm>
        </p:grpSpPr>
        <p:sp>
          <p:nvSpPr>
            <p:cNvPr id="57" name="正方形/長方形 56"/>
            <p:cNvSpPr/>
            <p:nvPr/>
          </p:nvSpPr>
          <p:spPr>
            <a:xfrm>
              <a:off x="416620" y="1695607"/>
              <a:ext cx="3699446" cy="2782082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pic>
          <p:nvPicPr>
            <p:cNvPr id="58" name="図 5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620" y="1695606"/>
              <a:ext cx="3715520" cy="2782082"/>
            </a:xfrm>
            <a:prstGeom prst="rect">
              <a:avLst/>
            </a:prstGeom>
          </p:spPr>
        </p:pic>
        <p:grpSp>
          <p:nvGrpSpPr>
            <p:cNvPr id="59" name="グループ化 58"/>
            <p:cNvGrpSpPr/>
            <p:nvPr/>
          </p:nvGrpSpPr>
          <p:grpSpPr>
            <a:xfrm>
              <a:off x="288032" y="1526226"/>
              <a:ext cx="3952709" cy="3353981"/>
              <a:chOff x="323185" y="1342976"/>
              <a:chExt cx="3952709" cy="3353981"/>
            </a:xfrm>
          </p:grpSpPr>
          <p:grpSp>
            <p:nvGrpSpPr>
              <p:cNvPr id="60" name="グループ化 59"/>
              <p:cNvGrpSpPr/>
              <p:nvPr/>
            </p:nvGrpSpPr>
            <p:grpSpPr>
              <a:xfrm>
                <a:off x="595280" y="1653063"/>
                <a:ext cx="3616113" cy="3043894"/>
                <a:chOff x="595280" y="1653063"/>
                <a:chExt cx="3616113" cy="3043894"/>
              </a:xfrm>
            </p:grpSpPr>
            <p:sp>
              <p:nvSpPr>
                <p:cNvPr id="65" name="サブタイトル 2"/>
                <p:cNvSpPr txBox="1">
                  <a:spLocks/>
                </p:cNvSpPr>
                <p:nvPr/>
              </p:nvSpPr>
              <p:spPr>
                <a:xfrm>
                  <a:off x="595280" y="1756534"/>
                  <a:ext cx="1493396" cy="2940423"/>
                </a:xfrm>
                <a:prstGeom prst="rect">
                  <a:avLst/>
                </a:prstGeom>
                <a:noFill/>
              </p:spPr>
              <p:txBody>
                <a:bodyPr vert="horz" lIns="91440" tIns="45720" rIns="91440" bIns="45720" rtlCol="0">
                  <a:norm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ts val="17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Arial" pitchFamily="34" charset="0"/>
                    <a:buNone/>
                    <a:tabLst/>
                    <a:defRPr/>
                  </a:pPr>
                  <a:r>
                    <a:rPr kumimoji="1" lang="ja-JP" altLang="en-US" sz="1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小塚ゴシック Pro M" panose="020B0700000000000000" pitchFamily="34" charset="-128"/>
                      <a:ea typeface="小塚ゴシック Pro M" panose="020B0700000000000000" pitchFamily="34" charset="-128"/>
                      <a:cs typeface="メイリオ" pitchFamily="50" charset="-128"/>
                    </a:rPr>
                    <a:t>◇氏名</a:t>
                  </a:r>
                  <a:endParaRPr kumimoji="1" lang="en-US" altLang="ja-JP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小塚ゴシック Pro M" panose="020B0700000000000000" pitchFamily="34" charset="-128"/>
                    <a:ea typeface="小塚ゴシック Pro M" panose="020B0700000000000000" pitchFamily="34" charset="-128"/>
                    <a:cs typeface="メイリオ" pitchFamily="50" charset="-128"/>
                  </a:endParaRPr>
                </a:p>
                <a:p>
                  <a:pPr marL="0" marR="0" lvl="0" indent="0" algn="l" defTabSz="914400" rtl="0" eaLnBrk="1" fontAlgn="auto" latinLnBrk="0" hangingPunct="1">
                    <a:lnSpc>
                      <a:spcPts val="17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Arial" pitchFamily="34" charset="0"/>
                    <a:buNone/>
                    <a:tabLst/>
                    <a:defRPr/>
                  </a:pPr>
                  <a:endParaRPr lang="en-US" altLang="ja-JP" sz="1800" dirty="0">
                    <a:latin typeface="小塚ゴシック Pro M" panose="020B0700000000000000" pitchFamily="34" charset="-128"/>
                    <a:ea typeface="小塚ゴシック Pro M" panose="020B0700000000000000" pitchFamily="34" charset="-128"/>
                    <a:cs typeface="メイリオ" pitchFamily="50" charset="-128"/>
                  </a:endParaRPr>
                </a:p>
                <a:p>
                  <a:pPr lvl="0" defTabSz="914400">
                    <a:lnSpc>
                      <a:spcPts val="1700"/>
                    </a:lnSpc>
                    <a:spcBef>
                      <a:spcPct val="20000"/>
                    </a:spcBef>
                    <a:defRPr/>
                  </a:pPr>
                  <a:r>
                    <a:rPr lang="ja-JP" altLang="en-US" sz="1800" dirty="0">
                      <a:latin typeface="小塚ゴシック Pro M" panose="020B0700000000000000" pitchFamily="34" charset="-128"/>
                      <a:ea typeface="小塚ゴシック Pro M" panose="020B0700000000000000" pitchFamily="34" charset="-128"/>
                      <a:cs typeface="メイリオ" pitchFamily="50" charset="-128"/>
                    </a:rPr>
                    <a:t>◇</a:t>
                  </a:r>
                  <a:r>
                    <a:rPr lang="ja-JP" altLang="en-US" sz="1800" dirty="0" smtClean="0">
                      <a:latin typeface="小塚ゴシック Pro M" panose="020B0700000000000000" pitchFamily="34" charset="-128"/>
                      <a:ea typeface="小塚ゴシック Pro M" panose="020B0700000000000000" pitchFamily="34" charset="-128"/>
                      <a:cs typeface="メイリオ" pitchFamily="50" charset="-128"/>
                    </a:rPr>
                    <a:t>出身地</a:t>
                  </a:r>
                  <a:endParaRPr lang="en-US" altLang="ja-JP" sz="1800" dirty="0" smtClean="0">
                    <a:latin typeface="小塚ゴシック Pro M" panose="020B0700000000000000" pitchFamily="34" charset="-128"/>
                    <a:ea typeface="小塚ゴシック Pro M" panose="020B0700000000000000" pitchFamily="34" charset="-128"/>
                    <a:cs typeface="メイリオ" pitchFamily="50" charset="-128"/>
                  </a:endParaRPr>
                </a:p>
                <a:p>
                  <a:pPr lvl="0" defTabSz="914400">
                    <a:lnSpc>
                      <a:spcPts val="1700"/>
                    </a:lnSpc>
                    <a:spcBef>
                      <a:spcPct val="20000"/>
                    </a:spcBef>
                    <a:defRPr/>
                  </a:pPr>
                  <a:endPara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小塚ゴシック Pro M" panose="020B0700000000000000" pitchFamily="34" charset="-128"/>
                    <a:ea typeface="小塚ゴシック Pro M" panose="020B0700000000000000" pitchFamily="34" charset="-128"/>
                    <a:cs typeface="メイリオ" pitchFamily="50" charset="-128"/>
                  </a:endParaRPr>
                </a:p>
                <a:p>
                  <a:pPr lvl="0" defTabSz="914400">
                    <a:lnSpc>
                      <a:spcPts val="1700"/>
                    </a:lnSpc>
                    <a:spcBef>
                      <a:spcPct val="20000"/>
                    </a:spcBef>
                    <a:defRPr/>
                  </a:pPr>
                  <a:r>
                    <a:rPr lang="ja-JP" altLang="en-US" sz="1800" dirty="0">
                      <a:latin typeface="小塚ゴシック Pro M" panose="020B0700000000000000" pitchFamily="34" charset="-128"/>
                      <a:ea typeface="小塚ゴシック Pro M" panose="020B0700000000000000" pitchFamily="34" charset="-128"/>
                      <a:cs typeface="メイリオ" pitchFamily="50" charset="-128"/>
                    </a:rPr>
                    <a:t>◇</a:t>
                  </a:r>
                  <a:r>
                    <a:rPr lang="ja-JP" altLang="en-US" sz="1800" dirty="0" smtClean="0">
                      <a:latin typeface="小塚ゴシック Pro M" panose="020B0700000000000000" pitchFamily="34" charset="-128"/>
                      <a:ea typeface="小塚ゴシック Pro M" panose="020B0700000000000000" pitchFamily="34" charset="-128"/>
                      <a:cs typeface="メイリオ" pitchFamily="50" charset="-128"/>
                    </a:rPr>
                    <a:t>趣味</a:t>
                  </a:r>
                  <a:endParaRPr lang="en-US" altLang="ja-JP" sz="1800" dirty="0" smtClean="0">
                    <a:latin typeface="小塚ゴシック Pro M" panose="020B0700000000000000" pitchFamily="34" charset="-128"/>
                    <a:ea typeface="小塚ゴシック Pro M" panose="020B0700000000000000" pitchFamily="34" charset="-128"/>
                    <a:cs typeface="メイリオ" pitchFamily="50" charset="-128"/>
                  </a:endParaRPr>
                </a:p>
                <a:p>
                  <a:pPr lvl="0" defTabSz="914400">
                    <a:lnSpc>
                      <a:spcPts val="1700"/>
                    </a:lnSpc>
                    <a:spcBef>
                      <a:spcPct val="20000"/>
                    </a:spcBef>
                    <a:defRPr/>
                  </a:pPr>
                  <a:endPara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小塚ゴシック Pro M" panose="020B0700000000000000" pitchFamily="34" charset="-128"/>
                    <a:ea typeface="小塚ゴシック Pro M" panose="020B0700000000000000" pitchFamily="34" charset="-128"/>
                    <a:cs typeface="メイリオ" pitchFamily="50" charset="-128"/>
                  </a:endParaRPr>
                </a:p>
                <a:p>
                  <a:pPr lvl="0" defTabSz="914400">
                    <a:lnSpc>
                      <a:spcPts val="1700"/>
                    </a:lnSpc>
                    <a:spcBef>
                      <a:spcPct val="20000"/>
                    </a:spcBef>
                    <a:defRPr/>
                  </a:pPr>
                  <a:r>
                    <a:rPr lang="ja-JP" altLang="en-US" sz="1800" dirty="0">
                      <a:latin typeface="小塚ゴシック Pro M" panose="020B0700000000000000" pitchFamily="34" charset="-128"/>
                      <a:ea typeface="小塚ゴシック Pro M" panose="020B0700000000000000" pitchFamily="34" charset="-128"/>
                      <a:cs typeface="メイリオ" pitchFamily="50" charset="-128"/>
                    </a:rPr>
                    <a:t>◇</a:t>
                  </a:r>
                  <a:r>
                    <a:rPr lang="ja-JP" altLang="en-US" sz="1800" dirty="0" smtClean="0">
                      <a:latin typeface="小塚ゴシック Pro M" panose="020B0700000000000000" pitchFamily="34" charset="-128"/>
                      <a:ea typeface="小塚ゴシック Pro M" panose="020B0700000000000000" pitchFamily="34" charset="-128"/>
                      <a:cs typeface="メイリオ" pitchFamily="50" charset="-128"/>
                    </a:rPr>
                    <a:t>モットー</a:t>
                  </a:r>
                  <a:r>
                    <a:rPr kumimoji="1" lang="ja-JP" altLang="en-US" sz="1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小塚ゴシック Pro M" panose="020B0700000000000000" pitchFamily="34" charset="-128"/>
                      <a:ea typeface="小塚ゴシック Pro M" panose="020B0700000000000000" pitchFamily="34" charset="-128"/>
                      <a:cs typeface="メイリオ" pitchFamily="50" charset="-128"/>
                    </a:rPr>
                    <a:t>　</a:t>
                  </a:r>
                  <a:endParaRPr kumimoji="1" lang="en-US" altLang="ja-JP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小塚ゴシック Pro M" panose="020B0700000000000000" pitchFamily="34" charset="-128"/>
                    <a:ea typeface="小塚ゴシック Pro M" panose="020B0700000000000000" pitchFamily="34" charset="-128"/>
                    <a:cs typeface="メイリオ" pitchFamily="50" charset="-128"/>
                  </a:endParaRPr>
                </a:p>
              </p:txBody>
            </p:sp>
            <p:sp>
              <p:nvSpPr>
                <p:cNvPr id="66" name="サブタイトル 2"/>
                <p:cNvSpPr txBox="1">
                  <a:spLocks/>
                </p:cNvSpPr>
                <p:nvPr/>
              </p:nvSpPr>
              <p:spPr>
                <a:xfrm>
                  <a:off x="1958787" y="1653063"/>
                  <a:ext cx="2252606" cy="474724"/>
                </a:xfrm>
                <a:prstGeom prst="rect">
                  <a:avLst/>
                </a:prstGeom>
                <a:noFill/>
              </p:spPr>
              <p:txBody>
                <a:bodyPr vert="horz" lIns="91440" tIns="45720" rIns="91440" bIns="45720" rtlCol="0"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Arial" pitchFamily="34" charset="0"/>
                    <a:buNone/>
                    <a:tabLst/>
                    <a:defRPr/>
                  </a:pPr>
                  <a:r>
                    <a:rPr kumimoji="1" lang="ja-JP" altLang="en-US" sz="2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小塚ゴシック Pro B" panose="020B0800000000000000" pitchFamily="34" charset="-128"/>
                      <a:ea typeface="小塚ゴシック Pro B" panose="020B0800000000000000" pitchFamily="34" charset="-128"/>
                      <a:cs typeface="メイリオ" pitchFamily="50" charset="-128"/>
                    </a:rPr>
                    <a:t>東芝</a:t>
                  </a:r>
                  <a:r>
                    <a:rPr kumimoji="1" lang="ja-JP" altLang="en-US" sz="2400" b="0" i="0" u="none" strike="noStrike" kern="1200" cap="none" spc="0" normalizeH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小塚ゴシック Pro B" panose="020B0800000000000000" pitchFamily="34" charset="-128"/>
                      <a:ea typeface="小塚ゴシック Pro B" panose="020B0800000000000000" pitchFamily="34" charset="-128"/>
                      <a:cs typeface="メイリオ" pitchFamily="50" charset="-128"/>
                    </a:rPr>
                    <a:t>  </a:t>
                  </a:r>
                  <a:r>
                    <a:rPr kumimoji="1" lang="ja-JP" altLang="en-US" sz="2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小塚ゴシック Pro B" panose="020B0800000000000000" pitchFamily="34" charset="-128"/>
                      <a:ea typeface="小塚ゴシック Pro B" panose="020B0800000000000000" pitchFamily="34" charset="-128"/>
                      <a:cs typeface="メイリオ" pitchFamily="50" charset="-128"/>
                    </a:rPr>
                    <a:t>太郎　</a:t>
                  </a:r>
                  <a:endParaRPr kumimoji="1" lang="en-US" altLang="ja-JP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小塚ゴシック Pro B" panose="020B0800000000000000" pitchFamily="34" charset="-128"/>
                    <a:ea typeface="小塚ゴシック Pro B" panose="020B0800000000000000" pitchFamily="34" charset="-128"/>
                    <a:cs typeface="メイリオ" pitchFamily="50" charset="-128"/>
                  </a:endParaRPr>
                </a:p>
              </p:txBody>
            </p:sp>
            <p:sp>
              <p:nvSpPr>
                <p:cNvPr id="67" name="サブタイトル 2"/>
                <p:cNvSpPr txBox="1">
                  <a:spLocks/>
                </p:cNvSpPr>
                <p:nvPr/>
              </p:nvSpPr>
              <p:spPr>
                <a:xfrm>
                  <a:off x="1958787" y="2164087"/>
                  <a:ext cx="1760106" cy="474724"/>
                </a:xfrm>
                <a:prstGeom prst="rect">
                  <a:avLst/>
                </a:prstGeom>
                <a:noFill/>
              </p:spPr>
              <p:txBody>
                <a:bodyPr vert="horz" lIns="91440" tIns="45720" rIns="91440" bIns="45720" rtlCol="0">
                  <a:normAutofit/>
                </a:bodyPr>
                <a:lstStyle/>
                <a:p>
                  <a:pPr defTabSz="914400">
                    <a:spcBef>
                      <a:spcPct val="20000"/>
                    </a:spcBef>
                    <a:defRPr/>
                  </a:pPr>
                  <a:r>
                    <a:rPr lang="ja-JP" altLang="en-US" sz="2400" dirty="0" smtClean="0">
                      <a:latin typeface="小塚ゴシック Pro B" panose="020B0800000000000000" pitchFamily="34" charset="-128"/>
                      <a:ea typeface="小塚ゴシック Pro B" panose="020B0800000000000000" pitchFamily="34" charset="-128"/>
                      <a:cs typeface="メイリオ" pitchFamily="50" charset="-128"/>
                    </a:rPr>
                    <a:t>北九州市</a:t>
                  </a:r>
                  <a:r>
                    <a:rPr kumimoji="1" lang="ja-JP" altLang="en-US" sz="2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小塚ゴシック Pro B" panose="020B0800000000000000" pitchFamily="34" charset="-128"/>
                      <a:ea typeface="小塚ゴシック Pro B" panose="020B0800000000000000" pitchFamily="34" charset="-128"/>
                      <a:cs typeface="メイリオ" pitchFamily="50" charset="-128"/>
                    </a:rPr>
                    <a:t>　</a:t>
                  </a:r>
                  <a:endParaRPr kumimoji="1" lang="en-US" altLang="ja-JP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小塚ゴシック Pro B" panose="020B0800000000000000" pitchFamily="34" charset="-128"/>
                    <a:ea typeface="小塚ゴシック Pro B" panose="020B0800000000000000" pitchFamily="34" charset="-128"/>
                    <a:cs typeface="メイリオ" pitchFamily="50" charset="-128"/>
                  </a:endParaRPr>
                </a:p>
              </p:txBody>
            </p:sp>
            <p:sp>
              <p:nvSpPr>
                <p:cNvPr id="68" name="サブタイトル 2"/>
                <p:cNvSpPr txBox="1">
                  <a:spLocks/>
                </p:cNvSpPr>
                <p:nvPr/>
              </p:nvSpPr>
              <p:spPr>
                <a:xfrm>
                  <a:off x="1974532" y="2711761"/>
                  <a:ext cx="1760106" cy="474724"/>
                </a:xfrm>
                <a:prstGeom prst="rect">
                  <a:avLst/>
                </a:prstGeom>
                <a:noFill/>
              </p:spPr>
              <p:txBody>
                <a:bodyPr vert="horz" lIns="91440" tIns="45720" rIns="91440" bIns="45720" rtlCol="0">
                  <a:normAutofit/>
                </a:bodyPr>
                <a:lstStyle/>
                <a:p>
                  <a:pPr lvl="0" defTabSz="914400">
                    <a:spcBef>
                      <a:spcPct val="20000"/>
                    </a:spcBef>
                    <a:defRPr/>
                  </a:pPr>
                  <a:r>
                    <a:rPr lang="ja-JP" altLang="en-US" sz="2400" dirty="0">
                      <a:latin typeface="小塚ゴシック Pro B" panose="020B0800000000000000" pitchFamily="34" charset="-128"/>
                      <a:ea typeface="小塚ゴシック Pro B" panose="020B0800000000000000" pitchFamily="34" charset="-128"/>
                      <a:cs typeface="メイリオ" pitchFamily="50" charset="-128"/>
                    </a:rPr>
                    <a:t>釣り・将棋</a:t>
                  </a:r>
                  <a:endParaRPr lang="en-US" altLang="ja-JP" sz="2400" dirty="0">
                    <a:latin typeface="小塚ゴシック Pro B" panose="020B0800000000000000" pitchFamily="34" charset="-128"/>
                    <a:ea typeface="小塚ゴシック Pro B" panose="020B0800000000000000" pitchFamily="34" charset="-128"/>
                    <a:cs typeface="メイリオ" pitchFamily="50" charset="-128"/>
                  </a:endParaRPr>
                </a:p>
              </p:txBody>
            </p:sp>
            <p:sp>
              <p:nvSpPr>
                <p:cNvPr id="69" name="サブタイトル 2"/>
                <p:cNvSpPr txBox="1">
                  <a:spLocks/>
                </p:cNvSpPr>
                <p:nvPr/>
              </p:nvSpPr>
              <p:spPr>
                <a:xfrm>
                  <a:off x="1976716" y="3308791"/>
                  <a:ext cx="2224290" cy="849523"/>
                </a:xfrm>
                <a:prstGeom prst="rect">
                  <a:avLst/>
                </a:prstGeom>
                <a:noFill/>
              </p:spPr>
              <p:txBody>
                <a:bodyPr vert="horz" lIns="91440" tIns="45720" rIns="91440" bIns="45720" rtlCol="0">
                  <a:normAutofit lnSpcReduction="10000"/>
                </a:bodyPr>
                <a:lstStyle/>
                <a:p>
                  <a:pPr lvl="0" defTabSz="914400">
                    <a:spcBef>
                      <a:spcPct val="20000"/>
                    </a:spcBef>
                    <a:defRPr/>
                  </a:pPr>
                  <a:r>
                    <a:rPr lang="ja-JP" altLang="en-US" sz="2400" dirty="0">
                      <a:latin typeface="小塚ゴシック Pro B" panose="020B0800000000000000" pitchFamily="34" charset="-128"/>
                      <a:ea typeface="小塚ゴシック Pro B" panose="020B0800000000000000" pitchFamily="34" charset="-128"/>
                      <a:cs typeface="メイリオ" pitchFamily="50" charset="-128"/>
                    </a:rPr>
                    <a:t>親切日本一</a:t>
                  </a:r>
                  <a:r>
                    <a:rPr lang="ja-JP" altLang="en-US" sz="2400" dirty="0" smtClean="0">
                      <a:latin typeface="小塚ゴシック Pro B" panose="020B0800000000000000" pitchFamily="34" charset="-128"/>
                      <a:ea typeface="小塚ゴシック Pro B" panose="020B0800000000000000" pitchFamily="34" charset="-128"/>
                      <a:cs typeface="メイリオ" pitchFamily="50" charset="-128"/>
                    </a:rPr>
                    <a:t>を</a:t>
                  </a:r>
                  <a:endParaRPr lang="en-US" altLang="ja-JP" sz="2400" dirty="0" smtClean="0">
                    <a:latin typeface="小塚ゴシック Pro B" panose="020B0800000000000000" pitchFamily="34" charset="-128"/>
                    <a:ea typeface="小塚ゴシック Pro B" panose="020B0800000000000000" pitchFamily="34" charset="-128"/>
                    <a:cs typeface="メイリオ" pitchFamily="50" charset="-128"/>
                  </a:endParaRPr>
                </a:p>
                <a:p>
                  <a:pPr lvl="0" defTabSz="914400">
                    <a:spcBef>
                      <a:spcPct val="20000"/>
                    </a:spcBef>
                    <a:defRPr/>
                  </a:pPr>
                  <a:r>
                    <a:rPr lang="ja-JP" altLang="en-US" sz="2400" dirty="0" smtClean="0">
                      <a:latin typeface="小塚ゴシック Pro B" panose="020B0800000000000000" pitchFamily="34" charset="-128"/>
                      <a:ea typeface="小塚ゴシック Pro B" panose="020B0800000000000000" pitchFamily="34" charset="-128"/>
                      <a:cs typeface="メイリオ" pitchFamily="50" charset="-128"/>
                    </a:rPr>
                    <a:t>目指します</a:t>
                  </a:r>
                  <a:endParaRPr lang="en-US" altLang="ja-JP" sz="2400" dirty="0">
                    <a:latin typeface="小塚ゴシック Pro B" panose="020B0800000000000000" pitchFamily="34" charset="-128"/>
                    <a:ea typeface="小塚ゴシック Pro B" panose="020B0800000000000000" pitchFamily="34" charset="-128"/>
                    <a:cs typeface="メイリオ" pitchFamily="50" charset="-128"/>
                  </a:endParaRPr>
                </a:p>
              </p:txBody>
            </p:sp>
          </p:grpSp>
          <p:sp>
            <p:nvSpPr>
              <p:cNvPr id="61" name="円/楕円 60"/>
              <p:cNvSpPr/>
              <p:nvPr/>
            </p:nvSpPr>
            <p:spPr>
              <a:xfrm>
                <a:off x="4037769" y="1367893"/>
                <a:ext cx="238125" cy="238125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円/楕円 61"/>
              <p:cNvSpPr/>
              <p:nvPr/>
            </p:nvSpPr>
            <p:spPr>
              <a:xfrm>
                <a:off x="323185" y="4226145"/>
                <a:ext cx="238125" cy="238125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円/楕円 62"/>
              <p:cNvSpPr/>
              <p:nvPr/>
            </p:nvSpPr>
            <p:spPr>
              <a:xfrm>
                <a:off x="4032264" y="4226145"/>
                <a:ext cx="238125" cy="238125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63"/>
              <p:cNvSpPr/>
              <p:nvPr/>
            </p:nvSpPr>
            <p:spPr>
              <a:xfrm>
                <a:off x="323185" y="1342976"/>
                <a:ext cx="238125" cy="238125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74" name="サブタイトル 2"/>
          <p:cNvSpPr txBox="1">
            <a:spLocks/>
          </p:cNvSpPr>
          <p:nvPr/>
        </p:nvSpPr>
        <p:spPr>
          <a:xfrm>
            <a:off x="452631" y="10116436"/>
            <a:ext cx="3487915" cy="6324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dist">
              <a:spcBef>
                <a:spcPct val="20000"/>
              </a:spcBef>
            </a:pPr>
            <a:r>
              <a:rPr lang="ja-JP" altLang="en-US" noProof="0" dirty="0" smtClean="0">
                <a:latin typeface="小塚ゴシック Pro R" panose="020B0400000000000000" pitchFamily="34" charset="-128"/>
                <a:ea typeface="小塚ゴシック Pro R" panose="020B0400000000000000" pitchFamily="34" charset="-128"/>
                <a:cs typeface="メイリオ" pitchFamily="50" charset="-128"/>
              </a:rPr>
              <a:t>○○○</a:t>
            </a:r>
            <a:r>
              <a:rPr kumimoji="1" lang="ja-JP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小塚ゴシック Pro R" panose="020B0400000000000000" pitchFamily="34" charset="-128"/>
                <a:ea typeface="小塚ゴシック Pro R" panose="020B0400000000000000" pitchFamily="34" charset="-128"/>
                <a:cs typeface="メイリオ" pitchFamily="50" charset="-128"/>
              </a:rPr>
              <a:t>タクシー予約センター</a:t>
            </a:r>
            <a:endParaRPr kumimoji="1" lang="ja-JP" altLang="en-US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66</Words>
  <Application>Microsoft Office PowerPoint</Application>
  <PresentationFormat>ユーザー設定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ＭＳ Ｐゴシック</vt:lpstr>
      <vt:lpstr>メイリオ</vt:lpstr>
      <vt:lpstr>小塚ゴシック Pro B</vt:lpstr>
      <vt:lpstr>小塚ゴシック Pro H</vt:lpstr>
      <vt:lpstr>小塚ゴシック Pro M</vt:lpstr>
      <vt:lpstr>小塚ゴシック Pro R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55</cp:revision>
  <dcterms:created xsi:type="dcterms:W3CDTF">2015-01-14T08:48:15Z</dcterms:created>
  <dcterms:modified xsi:type="dcterms:W3CDTF">2015-09-17T09:16:14Z</dcterms:modified>
</cp:coreProperties>
</file>